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598400" cy="17818100"/>
  <p:notesSz cx="6858000" cy="9144000"/>
  <p:defaultTextStyle>
    <a:defPPr>
      <a:defRPr lang="en-US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 snapToGrid="0">
      <p:cViewPr varScale="1">
        <p:scale>
          <a:sx n="27" d="100"/>
          <a:sy n="27" d="100"/>
        </p:scale>
        <p:origin x="236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70A5DD1-7827-4BC5-B12D-25628D2111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74801" y="2916065"/>
            <a:ext cx="9448800" cy="6203339"/>
          </a:xfrm>
        </p:spPr>
        <p:txBody>
          <a:bodyPr anchor="b"/>
          <a:lstStyle>
            <a:lvl1pPr algn="ctr">
              <a:defRPr sz="4243"/>
            </a:lvl1pPr>
          </a:lstStyle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0B323488-F5FD-4F5A-A4D6-C21897B155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74801" y="9358628"/>
            <a:ext cx="9448800" cy="4301915"/>
          </a:xfrm>
        </p:spPr>
        <p:txBody>
          <a:bodyPr/>
          <a:lstStyle>
            <a:lvl1pPr marL="0" indent="0" algn="ctr">
              <a:buNone/>
              <a:defRPr sz="1697"/>
            </a:lvl1pPr>
            <a:lvl2pPr marL="323286" indent="0" algn="ctr">
              <a:buNone/>
              <a:defRPr sz="1414"/>
            </a:lvl2pPr>
            <a:lvl3pPr marL="646572" indent="0" algn="ctr">
              <a:buNone/>
              <a:defRPr sz="1273"/>
            </a:lvl3pPr>
            <a:lvl4pPr marL="969858" indent="0" algn="ctr">
              <a:buNone/>
              <a:defRPr sz="1131"/>
            </a:lvl4pPr>
            <a:lvl5pPr marL="1293144" indent="0" algn="ctr">
              <a:buNone/>
              <a:defRPr sz="1131"/>
            </a:lvl5pPr>
            <a:lvl6pPr marL="1616431" indent="0" algn="ctr">
              <a:buNone/>
              <a:defRPr sz="1131"/>
            </a:lvl6pPr>
            <a:lvl7pPr marL="1939717" indent="0" algn="ctr">
              <a:buNone/>
              <a:defRPr sz="1131"/>
            </a:lvl7pPr>
            <a:lvl8pPr marL="2263003" indent="0" algn="ctr">
              <a:buNone/>
              <a:defRPr sz="1131"/>
            </a:lvl8pPr>
            <a:lvl9pPr marL="2586289" indent="0" algn="ctr">
              <a:buNone/>
              <a:defRPr sz="1131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en-US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B9C810C-AF47-4923-BFA6-18DD824D0B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6FE46-112D-4492-BB20-7DB72196B4C4}" type="datetimeFigureOut">
              <a:rPr lang="en-US" smtClean="0"/>
              <a:t>11/11/2018</a:t>
            </a:fld>
            <a:endParaRPr lang="en-US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820C944D-44A5-4A85-9590-C859EFAE0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04FCD527-5947-4A11-97A8-7E430A8BF9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BAB1A-D472-4893-A2E9-017061F207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361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92884AE-4793-4EE5-A6B7-C78000C510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23CA16DB-A619-4025-8F1B-1A2616CE3E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66A16740-AD53-488A-B453-09E572B6C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6FE46-112D-4492-BB20-7DB72196B4C4}" type="datetimeFigureOut">
              <a:rPr lang="en-US" smtClean="0"/>
              <a:t>11/11/2018</a:t>
            </a:fld>
            <a:endParaRPr lang="en-US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96F796C9-84F6-45DD-8BA8-D4AD4F99ED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D578525-33C4-46C3-8C1E-BAF027EC8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BAB1A-D472-4893-A2E9-017061F207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3114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4823BF36-7A0A-4407-9607-BEF9A753BE7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015730" y="948648"/>
            <a:ext cx="2716530" cy="15100017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446E7EC8-DF8C-4C21-8CF7-71B7D7BD4D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66141" y="948648"/>
            <a:ext cx="7992110" cy="15100017"/>
          </a:xfrm>
        </p:spPr>
        <p:txBody>
          <a:bodyPr vert="eaVert"/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2AC2949D-D547-4FA3-844C-91243A199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6FE46-112D-4492-BB20-7DB72196B4C4}" type="datetimeFigureOut">
              <a:rPr lang="en-US" smtClean="0"/>
              <a:t>11/11/2018</a:t>
            </a:fld>
            <a:endParaRPr lang="en-US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2CCBDD2-3F9B-4482-9059-694FA1355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AE33A55-8674-46DF-B0BC-59F64748CC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BAB1A-D472-4893-A2E9-017061F207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109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28A58B0-B795-4A00-9F20-981509ACCB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9188AD66-173B-4352-BD9B-44B19F2F6D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A5F1C443-EBD0-4540-BF67-E0E3AFD536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6FE46-112D-4492-BB20-7DB72196B4C4}" type="datetimeFigureOut">
              <a:rPr lang="en-US" smtClean="0"/>
              <a:t>11/11/2018</a:t>
            </a:fld>
            <a:endParaRPr lang="en-US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97A141AD-F057-4D12-BCEA-4EBFEF00BF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B16CA2D2-8C0B-4D3F-9F59-EE7C7D1953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BAB1A-D472-4893-A2E9-017061F207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9407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0FF1BC2-E6CC-444C-9FE2-7A6B2461AB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9579" y="4442157"/>
            <a:ext cx="10866120" cy="7411834"/>
          </a:xfrm>
        </p:spPr>
        <p:txBody>
          <a:bodyPr anchor="b"/>
          <a:lstStyle>
            <a:lvl1pPr>
              <a:defRPr sz="4243"/>
            </a:lvl1pPr>
          </a:lstStyle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C09E7CC1-14EB-4DD2-AF51-F7B087A745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59579" y="11924109"/>
            <a:ext cx="10866120" cy="3897708"/>
          </a:xfrm>
        </p:spPr>
        <p:txBody>
          <a:bodyPr/>
          <a:lstStyle>
            <a:lvl1pPr marL="0" indent="0">
              <a:buNone/>
              <a:defRPr sz="1697">
                <a:solidFill>
                  <a:schemeClr val="tx1">
                    <a:tint val="75000"/>
                  </a:schemeClr>
                </a:solidFill>
              </a:defRPr>
            </a:lvl1pPr>
            <a:lvl2pPr marL="323286" indent="0">
              <a:buNone/>
              <a:defRPr sz="1414">
                <a:solidFill>
                  <a:schemeClr val="tx1">
                    <a:tint val="75000"/>
                  </a:schemeClr>
                </a:solidFill>
              </a:defRPr>
            </a:lvl2pPr>
            <a:lvl3pPr marL="646572" indent="0">
              <a:buNone/>
              <a:defRPr sz="1273">
                <a:solidFill>
                  <a:schemeClr val="tx1">
                    <a:tint val="75000"/>
                  </a:schemeClr>
                </a:solidFill>
              </a:defRPr>
            </a:lvl3pPr>
            <a:lvl4pPr marL="969858" indent="0">
              <a:buNone/>
              <a:defRPr sz="1131">
                <a:solidFill>
                  <a:schemeClr val="tx1">
                    <a:tint val="75000"/>
                  </a:schemeClr>
                </a:solidFill>
              </a:defRPr>
            </a:lvl4pPr>
            <a:lvl5pPr marL="1293144" indent="0">
              <a:buNone/>
              <a:defRPr sz="1131">
                <a:solidFill>
                  <a:schemeClr val="tx1">
                    <a:tint val="75000"/>
                  </a:schemeClr>
                </a:solidFill>
              </a:defRPr>
            </a:lvl5pPr>
            <a:lvl6pPr marL="1616431" indent="0">
              <a:buNone/>
              <a:defRPr sz="1131">
                <a:solidFill>
                  <a:schemeClr val="tx1">
                    <a:tint val="75000"/>
                  </a:schemeClr>
                </a:solidFill>
              </a:defRPr>
            </a:lvl6pPr>
            <a:lvl7pPr marL="1939717" indent="0">
              <a:buNone/>
              <a:defRPr sz="1131">
                <a:solidFill>
                  <a:schemeClr val="tx1">
                    <a:tint val="75000"/>
                  </a:schemeClr>
                </a:solidFill>
              </a:defRPr>
            </a:lvl7pPr>
            <a:lvl8pPr marL="2263003" indent="0">
              <a:buNone/>
              <a:defRPr sz="1131">
                <a:solidFill>
                  <a:schemeClr val="tx1">
                    <a:tint val="75000"/>
                  </a:schemeClr>
                </a:solidFill>
              </a:defRPr>
            </a:lvl8pPr>
            <a:lvl9pPr marL="2586289" indent="0">
              <a:buNone/>
              <a:defRPr sz="113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02F61F4-4897-4648-8781-F7A34CF032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6FE46-112D-4492-BB20-7DB72196B4C4}" type="datetimeFigureOut">
              <a:rPr lang="en-US" smtClean="0"/>
              <a:t>11/11/2018</a:t>
            </a:fld>
            <a:endParaRPr lang="en-US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CBC8A2AD-CE7D-42AC-ACB2-F629D0FEBB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4B22CDE-3B54-4F66-97F8-020458A06A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BAB1A-D472-4893-A2E9-017061F207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3921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46951EE-8D5C-484C-A030-8730D60CA4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F3329655-81E9-4252-AE70-5F0FBDA4B7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66141" y="4743245"/>
            <a:ext cx="5354320" cy="11305421"/>
          </a:xfrm>
        </p:spPr>
        <p:txBody>
          <a:bodyPr/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87977469-1A3C-4E18-9E87-E85D236744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77941" y="4743245"/>
            <a:ext cx="5354320" cy="11305421"/>
          </a:xfrm>
        </p:spPr>
        <p:txBody>
          <a:bodyPr/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3FA75FA8-E6C0-4288-BBDC-529A8C5442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6FE46-112D-4492-BB20-7DB72196B4C4}" type="datetimeFigureOut">
              <a:rPr lang="en-US" smtClean="0"/>
              <a:t>11/11/2018</a:t>
            </a:fld>
            <a:endParaRPr lang="en-US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5F2CD432-07F2-4A82-B931-EA94A0B324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CDB3752E-D4AA-440B-9540-3505A8DC4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BAB1A-D472-4893-A2E9-017061F207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9949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53C2C1B-F2EE-4C2E-AB3E-8D8EA2DC9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7782" y="948653"/>
            <a:ext cx="10866120" cy="3444009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42A63649-A01D-4444-A917-47805768A7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67783" y="4367911"/>
            <a:ext cx="5329713" cy="2140646"/>
          </a:xfrm>
        </p:spPr>
        <p:txBody>
          <a:bodyPr anchor="b"/>
          <a:lstStyle>
            <a:lvl1pPr marL="0" indent="0">
              <a:buNone/>
              <a:defRPr sz="1697" b="1"/>
            </a:lvl1pPr>
            <a:lvl2pPr marL="323286" indent="0">
              <a:buNone/>
              <a:defRPr sz="1414" b="1"/>
            </a:lvl2pPr>
            <a:lvl3pPr marL="646572" indent="0">
              <a:buNone/>
              <a:defRPr sz="1273" b="1"/>
            </a:lvl3pPr>
            <a:lvl4pPr marL="969858" indent="0">
              <a:buNone/>
              <a:defRPr sz="1131" b="1"/>
            </a:lvl4pPr>
            <a:lvl5pPr marL="1293144" indent="0">
              <a:buNone/>
              <a:defRPr sz="1131" b="1"/>
            </a:lvl5pPr>
            <a:lvl6pPr marL="1616431" indent="0">
              <a:buNone/>
              <a:defRPr sz="1131" b="1"/>
            </a:lvl6pPr>
            <a:lvl7pPr marL="1939717" indent="0">
              <a:buNone/>
              <a:defRPr sz="1131" b="1"/>
            </a:lvl7pPr>
            <a:lvl8pPr marL="2263003" indent="0">
              <a:buNone/>
              <a:defRPr sz="1131" b="1"/>
            </a:lvl8pPr>
            <a:lvl9pPr marL="2586289" indent="0">
              <a:buNone/>
              <a:defRPr sz="1131" b="1"/>
            </a:lvl9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2433E61A-469C-4EC4-95AC-BE69859AFD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67783" y="6508556"/>
            <a:ext cx="5329713" cy="9573106"/>
          </a:xfrm>
        </p:spPr>
        <p:txBody>
          <a:bodyPr/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86109DC8-176B-48E4-9935-2A8C49E5045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77941" y="4367911"/>
            <a:ext cx="5355961" cy="2140646"/>
          </a:xfrm>
        </p:spPr>
        <p:txBody>
          <a:bodyPr anchor="b"/>
          <a:lstStyle>
            <a:lvl1pPr marL="0" indent="0">
              <a:buNone/>
              <a:defRPr sz="1697" b="1"/>
            </a:lvl1pPr>
            <a:lvl2pPr marL="323286" indent="0">
              <a:buNone/>
              <a:defRPr sz="1414" b="1"/>
            </a:lvl2pPr>
            <a:lvl3pPr marL="646572" indent="0">
              <a:buNone/>
              <a:defRPr sz="1273" b="1"/>
            </a:lvl3pPr>
            <a:lvl4pPr marL="969858" indent="0">
              <a:buNone/>
              <a:defRPr sz="1131" b="1"/>
            </a:lvl4pPr>
            <a:lvl5pPr marL="1293144" indent="0">
              <a:buNone/>
              <a:defRPr sz="1131" b="1"/>
            </a:lvl5pPr>
            <a:lvl6pPr marL="1616431" indent="0">
              <a:buNone/>
              <a:defRPr sz="1131" b="1"/>
            </a:lvl6pPr>
            <a:lvl7pPr marL="1939717" indent="0">
              <a:buNone/>
              <a:defRPr sz="1131" b="1"/>
            </a:lvl7pPr>
            <a:lvl8pPr marL="2263003" indent="0">
              <a:buNone/>
              <a:defRPr sz="1131" b="1"/>
            </a:lvl8pPr>
            <a:lvl9pPr marL="2586289" indent="0">
              <a:buNone/>
              <a:defRPr sz="1131" b="1"/>
            </a:lvl9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B4A29ED4-7F17-4607-844D-EC43E6D818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77941" y="6508556"/>
            <a:ext cx="5355961" cy="9573106"/>
          </a:xfrm>
        </p:spPr>
        <p:txBody>
          <a:bodyPr/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2054F7C0-897B-43C3-BE35-720E0E118F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6FE46-112D-4492-BB20-7DB72196B4C4}" type="datetimeFigureOut">
              <a:rPr lang="en-US" smtClean="0"/>
              <a:t>11/11/2018</a:t>
            </a:fld>
            <a:endParaRPr lang="en-US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C7FDD627-0362-49FD-9685-235E07F415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7B0C885A-9BDC-4619-999B-D0FDAD75D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BAB1A-D472-4893-A2E9-017061F207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278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3708FB7-C10B-4AE3-8753-15E004356C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44250E56-24EF-41AA-B1E2-085BF75939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6FE46-112D-4492-BB20-7DB72196B4C4}" type="datetimeFigureOut">
              <a:rPr lang="en-US" smtClean="0"/>
              <a:t>11/11/2018</a:t>
            </a:fld>
            <a:endParaRPr lang="en-US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9EA82133-C324-47E2-A1D3-0E4172D530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84514AEE-BA7B-4A0B-9546-9DBD967295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BAB1A-D472-4893-A2E9-017061F207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3881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4915DB64-1F06-412B-83BD-F4460D8B2A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6FE46-112D-4492-BB20-7DB72196B4C4}" type="datetimeFigureOut">
              <a:rPr lang="en-US" smtClean="0"/>
              <a:t>11/11/2018</a:t>
            </a:fld>
            <a:endParaRPr lang="en-US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3B360DD8-FF17-4E03-8EF0-2DD9CDC4AF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8ABD807F-DAD8-4ED7-B780-E6F22EC48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BAB1A-D472-4893-A2E9-017061F207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6711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4A9BA49-DE61-4433-8428-865915043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7783" y="1187874"/>
            <a:ext cx="4063312" cy="4157557"/>
          </a:xfrm>
        </p:spPr>
        <p:txBody>
          <a:bodyPr anchor="b"/>
          <a:lstStyle>
            <a:lvl1pPr>
              <a:defRPr sz="2263"/>
            </a:lvl1pPr>
          </a:lstStyle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5FCD713D-BA6B-4D44-9552-6D0B06F1B4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55962" y="2565480"/>
            <a:ext cx="6377940" cy="12662400"/>
          </a:xfrm>
        </p:spPr>
        <p:txBody>
          <a:bodyPr/>
          <a:lstStyle>
            <a:lvl1pPr>
              <a:defRPr sz="2263"/>
            </a:lvl1pPr>
            <a:lvl2pPr>
              <a:defRPr sz="1980"/>
            </a:lvl2pPr>
            <a:lvl3pPr>
              <a:defRPr sz="1697"/>
            </a:lvl3pPr>
            <a:lvl4pPr>
              <a:defRPr sz="1414"/>
            </a:lvl4pPr>
            <a:lvl5pPr>
              <a:defRPr sz="1414"/>
            </a:lvl5pPr>
            <a:lvl6pPr>
              <a:defRPr sz="1414"/>
            </a:lvl6pPr>
            <a:lvl7pPr>
              <a:defRPr sz="1414"/>
            </a:lvl7pPr>
            <a:lvl8pPr>
              <a:defRPr sz="1414"/>
            </a:lvl8pPr>
            <a:lvl9pPr>
              <a:defRPr sz="1414"/>
            </a:lvl9pPr>
          </a:lstStyle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6855CA49-7B55-42ED-933A-E1DE829E64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7783" y="5345430"/>
            <a:ext cx="4063312" cy="9903070"/>
          </a:xfrm>
        </p:spPr>
        <p:txBody>
          <a:bodyPr/>
          <a:lstStyle>
            <a:lvl1pPr marL="0" indent="0">
              <a:buNone/>
              <a:defRPr sz="1131"/>
            </a:lvl1pPr>
            <a:lvl2pPr marL="323286" indent="0">
              <a:buNone/>
              <a:defRPr sz="990"/>
            </a:lvl2pPr>
            <a:lvl3pPr marL="646572" indent="0">
              <a:buNone/>
              <a:defRPr sz="849"/>
            </a:lvl3pPr>
            <a:lvl4pPr marL="969858" indent="0">
              <a:buNone/>
              <a:defRPr sz="707"/>
            </a:lvl4pPr>
            <a:lvl5pPr marL="1293144" indent="0">
              <a:buNone/>
              <a:defRPr sz="707"/>
            </a:lvl5pPr>
            <a:lvl6pPr marL="1616431" indent="0">
              <a:buNone/>
              <a:defRPr sz="707"/>
            </a:lvl6pPr>
            <a:lvl7pPr marL="1939717" indent="0">
              <a:buNone/>
              <a:defRPr sz="707"/>
            </a:lvl7pPr>
            <a:lvl8pPr marL="2263003" indent="0">
              <a:buNone/>
              <a:defRPr sz="707"/>
            </a:lvl8pPr>
            <a:lvl9pPr marL="2586289" indent="0">
              <a:buNone/>
              <a:defRPr sz="707"/>
            </a:lvl9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F672A89B-28EF-482A-8876-89FBF89168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6FE46-112D-4492-BB20-7DB72196B4C4}" type="datetimeFigureOut">
              <a:rPr lang="en-US" smtClean="0"/>
              <a:t>11/11/2018</a:t>
            </a:fld>
            <a:endParaRPr lang="en-US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530A29BA-7C91-447C-866D-AFDB207D07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7734278C-DC1A-4BC9-BD02-713A099C65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BAB1A-D472-4893-A2E9-017061F207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244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51E1755-F320-435F-ADA0-0D6C26AAA8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7783" y="1187874"/>
            <a:ext cx="4063312" cy="4157557"/>
          </a:xfrm>
        </p:spPr>
        <p:txBody>
          <a:bodyPr anchor="b"/>
          <a:lstStyle>
            <a:lvl1pPr>
              <a:defRPr sz="2263"/>
            </a:lvl1pPr>
          </a:lstStyle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608E395C-D158-42A6-A17C-3A79227952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55962" y="2565480"/>
            <a:ext cx="6377940" cy="12662400"/>
          </a:xfrm>
        </p:spPr>
        <p:txBody>
          <a:bodyPr/>
          <a:lstStyle>
            <a:lvl1pPr marL="0" indent="0">
              <a:buNone/>
              <a:defRPr sz="2263"/>
            </a:lvl1pPr>
            <a:lvl2pPr marL="323286" indent="0">
              <a:buNone/>
              <a:defRPr sz="1980"/>
            </a:lvl2pPr>
            <a:lvl3pPr marL="646572" indent="0">
              <a:buNone/>
              <a:defRPr sz="1697"/>
            </a:lvl3pPr>
            <a:lvl4pPr marL="969858" indent="0">
              <a:buNone/>
              <a:defRPr sz="1414"/>
            </a:lvl4pPr>
            <a:lvl5pPr marL="1293144" indent="0">
              <a:buNone/>
              <a:defRPr sz="1414"/>
            </a:lvl5pPr>
            <a:lvl6pPr marL="1616431" indent="0">
              <a:buNone/>
              <a:defRPr sz="1414"/>
            </a:lvl6pPr>
            <a:lvl7pPr marL="1939717" indent="0">
              <a:buNone/>
              <a:defRPr sz="1414"/>
            </a:lvl7pPr>
            <a:lvl8pPr marL="2263003" indent="0">
              <a:buNone/>
              <a:defRPr sz="1414"/>
            </a:lvl8pPr>
            <a:lvl9pPr marL="2586289" indent="0">
              <a:buNone/>
              <a:defRPr sz="1414"/>
            </a:lvl9pPr>
          </a:lstStyle>
          <a:p>
            <a:endParaRPr lang="en-US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F93A9541-E286-4AAE-AE0D-ABA95FAF54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7783" y="5345430"/>
            <a:ext cx="4063312" cy="9903070"/>
          </a:xfrm>
        </p:spPr>
        <p:txBody>
          <a:bodyPr/>
          <a:lstStyle>
            <a:lvl1pPr marL="0" indent="0">
              <a:buNone/>
              <a:defRPr sz="1131"/>
            </a:lvl1pPr>
            <a:lvl2pPr marL="323286" indent="0">
              <a:buNone/>
              <a:defRPr sz="990"/>
            </a:lvl2pPr>
            <a:lvl3pPr marL="646572" indent="0">
              <a:buNone/>
              <a:defRPr sz="849"/>
            </a:lvl3pPr>
            <a:lvl4pPr marL="969858" indent="0">
              <a:buNone/>
              <a:defRPr sz="707"/>
            </a:lvl4pPr>
            <a:lvl5pPr marL="1293144" indent="0">
              <a:buNone/>
              <a:defRPr sz="707"/>
            </a:lvl5pPr>
            <a:lvl6pPr marL="1616431" indent="0">
              <a:buNone/>
              <a:defRPr sz="707"/>
            </a:lvl6pPr>
            <a:lvl7pPr marL="1939717" indent="0">
              <a:buNone/>
              <a:defRPr sz="707"/>
            </a:lvl7pPr>
            <a:lvl8pPr marL="2263003" indent="0">
              <a:buNone/>
              <a:defRPr sz="707"/>
            </a:lvl8pPr>
            <a:lvl9pPr marL="2586289" indent="0">
              <a:buNone/>
              <a:defRPr sz="707"/>
            </a:lvl9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29E0D1E7-9820-4830-B8CB-21479720FF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6FE46-112D-4492-BB20-7DB72196B4C4}" type="datetimeFigureOut">
              <a:rPr lang="en-US" smtClean="0"/>
              <a:t>11/11/2018</a:t>
            </a:fld>
            <a:endParaRPr lang="en-US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3D21C078-EF2C-4603-902B-AE5A3BCD8F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7A7F33C1-3A72-4C85-B782-6918E99DB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BAB1A-D472-4893-A2E9-017061F207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79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8D4AE1B7-8034-4849-A93A-099277F25A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6141" y="948653"/>
            <a:ext cx="10866120" cy="3444009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E0AB5747-6469-48BC-9BB8-E430521F48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66141" y="4743245"/>
            <a:ext cx="10866120" cy="11305421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49610F8-DFE2-4FBB-B0F0-63A7464495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897621" y="16514743"/>
            <a:ext cx="2834640" cy="948649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84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B6FE46-112D-4492-BB20-7DB72196B4C4}" type="datetimeFigureOut">
              <a:rPr lang="en-US" smtClean="0"/>
              <a:t>11/11/2018</a:t>
            </a:fld>
            <a:endParaRPr lang="en-US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65CD61F-5A2D-4D56-BDEE-7E58F43AA7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73221" y="16514743"/>
            <a:ext cx="4251960" cy="948649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84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43F1ABA0-BABF-4A76-A8D8-FA40CF3377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6141" y="16514743"/>
            <a:ext cx="2834640" cy="948649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84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3BAB1A-D472-4893-A2E9-017061F207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512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646572" rtl="1" eaLnBrk="1" latinLnBrk="0" hangingPunct="1">
        <a:lnSpc>
          <a:spcPct val="90000"/>
        </a:lnSpc>
        <a:spcBef>
          <a:spcPct val="0"/>
        </a:spcBef>
        <a:buNone/>
        <a:defRPr sz="311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1643" indent="-161643" algn="r" defTabSz="646572" rtl="1" eaLnBrk="1" latinLnBrk="0" hangingPunct="1">
        <a:lnSpc>
          <a:spcPct val="90000"/>
        </a:lnSpc>
        <a:spcBef>
          <a:spcPts val="707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1pPr>
      <a:lvl2pPr marL="484929" indent="-161643" algn="r" defTabSz="646572" rtl="1" eaLnBrk="1" latinLnBrk="0" hangingPunct="1">
        <a:lnSpc>
          <a:spcPct val="90000"/>
        </a:lnSpc>
        <a:spcBef>
          <a:spcPts val="354"/>
        </a:spcBef>
        <a:buFont typeface="Arial" panose="020B0604020202020204" pitchFamily="34" charset="0"/>
        <a:buChar char="•"/>
        <a:defRPr sz="1697" kern="1200">
          <a:solidFill>
            <a:schemeClr val="tx1"/>
          </a:solidFill>
          <a:latin typeface="+mn-lt"/>
          <a:ea typeface="+mn-ea"/>
          <a:cs typeface="+mn-cs"/>
        </a:defRPr>
      </a:lvl2pPr>
      <a:lvl3pPr marL="808215" indent="-161643" algn="r" defTabSz="646572" rtl="1" eaLnBrk="1" latinLnBrk="0" hangingPunct="1">
        <a:lnSpc>
          <a:spcPct val="90000"/>
        </a:lnSpc>
        <a:spcBef>
          <a:spcPts val="354"/>
        </a:spcBef>
        <a:buFont typeface="Arial" panose="020B0604020202020204" pitchFamily="34" charset="0"/>
        <a:buChar char="•"/>
        <a:defRPr sz="1414" kern="1200">
          <a:solidFill>
            <a:schemeClr val="tx1"/>
          </a:solidFill>
          <a:latin typeface="+mn-lt"/>
          <a:ea typeface="+mn-ea"/>
          <a:cs typeface="+mn-cs"/>
        </a:defRPr>
      </a:lvl3pPr>
      <a:lvl4pPr marL="1131501" indent="-161643" algn="r" defTabSz="646572" rtl="1" eaLnBrk="1" latinLnBrk="0" hangingPunct="1">
        <a:lnSpc>
          <a:spcPct val="90000"/>
        </a:lnSpc>
        <a:spcBef>
          <a:spcPts val="354"/>
        </a:spcBef>
        <a:buFont typeface="Arial" panose="020B0604020202020204" pitchFamily="34" charset="0"/>
        <a:buChar char="•"/>
        <a:defRPr sz="1273" kern="1200">
          <a:solidFill>
            <a:schemeClr val="tx1"/>
          </a:solidFill>
          <a:latin typeface="+mn-lt"/>
          <a:ea typeface="+mn-ea"/>
          <a:cs typeface="+mn-cs"/>
        </a:defRPr>
      </a:lvl4pPr>
      <a:lvl5pPr marL="1454788" indent="-161643" algn="r" defTabSz="646572" rtl="1" eaLnBrk="1" latinLnBrk="0" hangingPunct="1">
        <a:lnSpc>
          <a:spcPct val="90000"/>
        </a:lnSpc>
        <a:spcBef>
          <a:spcPts val="354"/>
        </a:spcBef>
        <a:buFont typeface="Arial" panose="020B0604020202020204" pitchFamily="34" charset="0"/>
        <a:buChar char="•"/>
        <a:defRPr sz="1273" kern="1200">
          <a:solidFill>
            <a:schemeClr val="tx1"/>
          </a:solidFill>
          <a:latin typeface="+mn-lt"/>
          <a:ea typeface="+mn-ea"/>
          <a:cs typeface="+mn-cs"/>
        </a:defRPr>
      </a:lvl5pPr>
      <a:lvl6pPr marL="1778074" indent="-161643" algn="r" defTabSz="646572" rtl="1" eaLnBrk="1" latinLnBrk="0" hangingPunct="1">
        <a:lnSpc>
          <a:spcPct val="90000"/>
        </a:lnSpc>
        <a:spcBef>
          <a:spcPts val="354"/>
        </a:spcBef>
        <a:buFont typeface="Arial" panose="020B0604020202020204" pitchFamily="34" charset="0"/>
        <a:buChar char="•"/>
        <a:defRPr sz="1273" kern="1200">
          <a:solidFill>
            <a:schemeClr val="tx1"/>
          </a:solidFill>
          <a:latin typeface="+mn-lt"/>
          <a:ea typeface="+mn-ea"/>
          <a:cs typeface="+mn-cs"/>
        </a:defRPr>
      </a:lvl6pPr>
      <a:lvl7pPr marL="2101360" indent="-161643" algn="r" defTabSz="646572" rtl="1" eaLnBrk="1" latinLnBrk="0" hangingPunct="1">
        <a:lnSpc>
          <a:spcPct val="90000"/>
        </a:lnSpc>
        <a:spcBef>
          <a:spcPts val="354"/>
        </a:spcBef>
        <a:buFont typeface="Arial" panose="020B0604020202020204" pitchFamily="34" charset="0"/>
        <a:buChar char="•"/>
        <a:defRPr sz="1273" kern="1200">
          <a:solidFill>
            <a:schemeClr val="tx1"/>
          </a:solidFill>
          <a:latin typeface="+mn-lt"/>
          <a:ea typeface="+mn-ea"/>
          <a:cs typeface="+mn-cs"/>
        </a:defRPr>
      </a:lvl7pPr>
      <a:lvl8pPr marL="2424646" indent="-161643" algn="r" defTabSz="646572" rtl="1" eaLnBrk="1" latinLnBrk="0" hangingPunct="1">
        <a:lnSpc>
          <a:spcPct val="90000"/>
        </a:lnSpc>
        <a:spcBef>
          <a:spcPts val="354"/>
        </a:spcBef>
        <a:buFont typeface="Arial" panose="020B0604020202020204" pitchFamily="34" charset="0"/>
        <a:buChar char="•"/>
        <a:defRPr sz="1273" kern="1200">
          <a:solidFill>
            <a:schemeClr val="tx1"/>
          </a:solidFill>
          <a:latin typeface="+mn-lt"/>
          <a:ea typeface="+mn-ea"/>
          <a:cs typeface="+mn-cs"/>
        </a:defRPr>
      </a:lvl8pPr>
      <a:lvl9pPr marL="2747932" indent="-161643" algn="r" defTabSz="646572" rtl="1" eaLnBrk="1" latinLnBrk="0" hangingPunct="1">
        <a:lnSpc>
          <a:spcPct val="90000"/>
        </a:lnSpc>
        <a:spcBef>
          <a:spcPts val="354"/>
        </a:spcBef>
        <a:buFont typeface="Arial" panose="020B0604020202020204" pitchFamily="34" charset="0"/>
        <a:buChar char="•"/>
        <a:defRPr sz="127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646572" rtl="1" eaLnBrk="1" latinLnBrk="0" hangingPunct="1">
        <a:defRPr sz="1273" kern="1200">
          <a:solidFill>
            <a:schemeClr val="tx1"/>
          </a:solidFill>
          <a:latin typeface="+mn-lt"/>
          <a:ea typeface="+mn-ea"/>
          <a:cs typeface="+mn-cs"/>
        </a:defRPr>
      </a:lvl1pPr>
      <a:lvl2pPr marL="323286" algn="r" defTabSz="646572" rtl="1" eaLnBrk="1" latinLnBrk="0" hangingPunct="1">
        <a:defRPr sz="1273" kern="1200">
          <a:solidFill>
            <a:schemeClr val="tx1"/>
          </a:solidFill>
          <a:latin typeface="+mn-lt"/>
          <a:ea typeface="+mn-ea"/>
          <a:cs typeface="+mn-cs"/>
        </a:defRPr>
      </a:lvl2pPr>
      <a:lvl3pPr marL="646572" algn="r" defTabSz="646572" rtl="1" eaLnBrk="1" latinLnBrk="0" hangingPunct="1">
        <a:defRPr sz="1273" kern="1200">
          <a:solidFill>
            <a:schemeClr val="tx1"/>
          </a:solidFill>
          <a:latin typeface="+mn-lt"/>
          <a:ea typeface="+mn-ea"/>
          <a:cs typeface="+mn-cs"/>
        </a:defRPr>
      </a:lvl3pPr>
      <a:lvl4pPr marL="969858" algn="r" defTabSz="646572" rtl="1" eaLnBrk="1" latinLnBrk="0" hangingPunct="1">
        <a:defRPr sz="1273" kern="1200">
          <a:solidFill>
            <a:schemeClr val="tx1"/>
          </a:solidFill>
          <a:latin typeface="+mn-lt"/>
          <a:ea typeface="+mn-ea"/>
          <a:cs typeface="+mn-cs"/>
        </a:defRPr>
      </a:lvl4pPr>
      <a:lvl5pPr marL="1293144" algn="r" defTabSz="646572" rtl="1" eaLnBrk="1" latinLnBrk="0" hangingPunct="1">
        <a:defRPr sz="1273" kern="1200">
          <a:solidFill>
            <a:schemeClr val="tx1"/>
          </a:solidFill>
          <a:latin typeface="+mn-lt"/>
          <a:ea typeface="+mn-ea"/>
          <a:cs typeface="+mn-cs"/>
        </a:defRPr>
      </a:lvl5pPr>
      <a:lvl6pPr marL="1616431" algn="r" defTabSz="646572" rtl="1" eaLnBrk="1" latinLnBrk="0" hangingPunct="1">
        <a:defRPr sz="1273" kern="1200">
          <a:solidFill>
            <a:schemeClr val="tx1"/>
          </a:solidFill>
          <a:latin typeface="+mn-lt"/>
          <a:ea typeface="+mn-ea"/>
          <a:cs typeface="+mn-cs"/>
        </a:defRPr>
      </a:lvl6pPr>
      <a:lvl7pPr marL="1939717" algn="r" defTabSz="646572" rtl="1" eaLnBrk="1" latinLnBrk="0" hangingPunct="1">
        <a:defRPr sz="1273" kern="1200">
          <a:solidFill>
            <a:schemeClr val="tx1"/>
          </a:solidFill>
          <a:latin typeface="+mn-lt"/>
          <a:ea typeface="+mn-ea"/>
          <a:cs typeface="+mn-cs"/>
        </a:defRPr>
      </a:lvl7pPr>
      <a:lvl8pPr marL="2263003" algn="r" defTabSz="646572" rtl="1" eaLnBrk="1" latinLnBrk="0" hangingPunct="1">
        <a:defRPr sz="1273" kern="1200">
          <a:solidFill>
            <a:schemeClr val="tx1"/>
          </a:solidFill>
          <a:latin typeface="+mn-lt"/>
          <a:ea typeface="+mn-ea"/>
          <a:cs typeface="+mn-cs"/>
        </a:defRPr>
      </a:lvl8pPr>
      <a:lvl9pPr marL="2586289" algn="r" defTabSz="646572" rtl="1" eaLnBrk="1" latinLnBrk="0" hangingPunct="1">
        <a:defRPr sz="127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FEB75545-6C5A-4DE7-BE2D-34FB4A395D21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598400" cy="1781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4558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B437052B-487A-46D8-AA82-EB4E832EE913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598400" cy="1781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2389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28E8748F-E257-40D3-A3FF-442B17A0370D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598400" cy="1781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6196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ED421B56-6FA6-42D0-9A36-0EB91BEEDB48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598400" cy="1781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198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CB590441-C529-4F92-AB67-425DE366D2F4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598400" cy="1781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1991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F815B883-A5E5-4284-ACF2-36B5EC216AAB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598400" cy="1781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3698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68852187-8EB4-4C1A-8075-48011A696751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598400" cy="1781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1124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1BE3D4E1-2616-4B0F-B62A-80EC1B066F79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598400" cy="1781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1963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A40776BF-B6FF-479F-BB65-EA60D7391332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598400" cy="1781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0598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A9826A9B-B0BD-4DE9-817A-AD0FBDFF41DD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598400" cy="1781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7412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FC9CDD87-87CF-4FBE-A6F0-F8FFD60F8766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598400" cy="1781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2455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34C7949C-7B77-41D5-86B1-0AADED8BCC6F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598400" cy="1781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711509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مخصص</PresentationFormat>
  <Paragraphs>0</Paragraphs>
  <Slides>12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LAPTOP-STO27CJS</dc:creator>
  <cp:lastModifiedBy>LAPTOP-STO27CJS</cp:lastModifiedBy>
  <cp:revision>1</cp:revision>
  <dcterms:created xsi:type="dcterms:W3CDTF">2018-11-10T21:26:17Z</dcterms:created>
  <dcterms:modified xsi:type="dcterms:W3CDTF">2018-11-10T21:26:17Z</dcterms:modified>
</cp:coreProperties>
</file>